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8"/>
  </p:normalViewPr>
  <p:slideViewPr>
    <p:cSldViewPr snapToGrid="0" snapToObjects="1">
      <p:cViewPr>
        <p:scale>
          <a:sx n="130" d="100"/>
          <a:sy n="130" d="100"/>
        </p:scale>
        <p:origin x="44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9597C-795D-614A-A4F5-FF39C6F04B01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2F483-4F0F-E144-82E8-1611C5176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1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2F483-4F0F-E144-82E8-1611C5176F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4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6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6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7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20EF3-4922-E349-83C2-B6C3A2F84E59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B9946-3D99-354D-AF1F-864406D3E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4.wdp"/><Relationship Id="rId5" Type="http://schemas.openxmlformats.org/officeDocument/2006/relationships/image" Target="../media/image9.png"/><Relationship Id="rId6" Type="http://schemas.microsoft.com/office/2007/relationships/hdphoto" Target="../media/hdphoto5.wdp"/><Relationship Id="rId7" Type="http://schemas.openxmlformats.org/officeDocument/2006/relationships/image" Target="../media/image10.png"/><Relationship Id="rId8" Type="http://schemas.microsoft.com/office/2007/relationships/hdphoto" Target="../media/hdphoto6.wdp"/><Relationship Id="rId9" Type="http://schemas.microsoft.com/office/2007/relationships/hdphoto" Target="../media/hdphoto7.wdp"/><Relationship Id="rId10" Type="http://schemas.openxmlformats.org/officeDocument/2006/relationships/image" Target="../media/image11.png"/><Relationship Id="rId11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0.wdp"/><Relationship Id="rId5" Type="http://schemas.openxmlformats.org/officeDocument/2006/relationships/image" Target="../media/image16.png"/><Relationship Id="rId6" Type="http://schemas.microsoft.com/office/2007/relationships/hdphoto" Target="../media/hdphoto11.wdp"/><Relationship Id="rId7" Type="http://schemas.openxmlformats.org/officeDocument/2006/relationships/image" Target="../media/image17.png"/><Relationship Id="rId8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89" y="0"/>
            <a:ext cx="457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0" b="19484" l="45992" r="61392">
                        <a14:foregroundMark x1="47890" y1="17840" x2="58017" y2="17488"/>
                        <a14:foregroundMark x1="59494" y1="11268" x2="59283" y2="12324"/>
                        <a14:foregroundMark x1="55063" y1="18662" x2="59916" y2="17958"/>
                        <a14:foregroundMark x1="46414" y1="17136" x2="48312" y2="18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29" t="7267" r="38907" b="80691"/>
          <a:stretch/>
        </p:blipFill>
        <p:spPr>
          <a:xfrm>
            <a:off x="5717628" y="830318"/>
            <a:ext cx="1397876" cy="17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33" y="157655"/>
            <a:ext cx="4351356" cy="6484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32292" l="40313" r="54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25" t="1486" r="45455" b="67863"/>
          <a:stretch/>
        </p:blipFill>
        <p:spPr>
          <a:xfrm>
            <a:off x="5084741" y="336330"/>
            <a:ext cx="1845998" cy="2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51" y="829442"/>
            <a:ext cx="7687003" cy="5124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17" b="47500" l="62266" r="88125">
                        <a14:foregroundMark x1="63516" y1="30556" x2="67578" y2="25556"/>
                        <a14:foregroundMark x1="80703" y1="16389" x2="68984" y2="14861"/>
                        <a14:foregroundMark x1="67578" y1="17083" x2="63359" y2="31250"/>
                        <a14:foregroundMark x1="69141" y1="18889" x2="67266" y2="18056"/>
                        <a14:foregroundMark x1="83359" y1="20556" x2="84063" y2="24306"/>
                        <a14:foregroundMark x1="72891" y1="43194" x2="80859" y2="40972"/>
                        <a14:backgroundMark x1="69375" y1="14167" x2="63906" y2="30833"/>
                        <a14:backgroundMark x1="76406" y1="42778" x2="7640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65" t="11703" r="11702" b="52444"/>
          <a:stretch/>
        </p:blipFill>
        <p:spPr>
          <a:xfrm rot="20170155">
            <a:off x="5461572" y="1579190"/>
            <a:ext cx="1821956" cy="13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2" b="99754" l="633" r="99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99" y="939498"/>
            <a:ext cx="6019800" cy="515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74" b="20423" l="37342" r="70253">
                        <a14:foregroundMark x1="40717" y1="18545" x2="65401" y2="15141"/>
                        <a14:foregroundMark x1="39662" y1="7277" x2="51055" y2="3052"/>
                        <a14:foregroundMark x1="44515" y1="2113" x2="60338" y2="2347"/>
                        <a14:foregroundMark x1="43038" y1="2817" x2="39030" y2="8333"/>
                        <a14:foregroundMark x1="43249" y1="2347" x2="44515" y2="2347"/>
                        <a14:foregroundMark x1="54219" y1="18545" x2="65190" y2="18545"/>
                        <a14:foregroundMark x1="68143" y1="17723" x2="68143" y2="13263"/>
                        <a14:foregroundMark x1="67722" y1="11972" x2="67722" y2="11972"/>
                        <a14:foregroundMark x1="67511" y1="18310" x2="63924" y2="20188"/>
                        <a14:foregroundMark x1="41561" y1="3169" x2="39662" y2="6221"/>
                        <a14:foregroundMark x1="42194" y1="2230" x2="42194" y2="2230"/>
                        <a14:backgroundMark x1="67932" y1="16667" x2="67932" y2="16667"/>
                        <a14:backgroundMark x1="68776" y1="17606" x2="67300" y2="19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40" t="1226" r="30731" b="80689"/>
          <a:stretch/>
        </p:blipFill>
        <p:spPr>
          <a:xfrm>
            <a:off x="4876799" y="926169"/>
            <a:ext cx="2280745" cy="2300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43" y="1126523"/>
            <a:ext cx="3344616" cy="2231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7544" y="1084483"/>
            <a:ext cx="3347621" cy="2231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325" b="99117" l="422" r="100000">
                        <a14:foregroundMark x1="13080" y1="41943" x2="22152" y2="4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59" y="3517598"/>
            <a:ext cx="1841279" cy="17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7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45" y="0"/>
            <a:ext cx="457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59" b="49180" l="39385" r="58462">
                        <a14:foregroundMark x1="46769" y1="24044" x2="46769" y2="24044"/>
                        <a14:foregroundMark x1="46769" y1="24044" x2="49846" y2="42896"/>
                        <a14:foregroundMark x1="52308" y1="30874" x2="52308" y2="31148"/>
                        <a14:foregroundMark x1="53846" y1="33880" x2="53846" y2="33880"/>
                        <a14:foregroundMark x1="54308" y1="29508" x2="54308" y2="29508"/>
                        <a14:foregroundMark x1="43538" y1="28962" x2="43538" y2="28962"/>
                        <a14:foregroundMark x1="43538" y1="28962" x2="43538" y2="28962"/>
                        <a14:foregroundMark x1="44615" y1="33060" x2="44615" y2="33060"/>
                        <a14:foregroundMark x1="43385" y1="36066" x2="43385" y2="36066"/>
                        <a14:foregroundMark x1="43231" y1="41257" x2="43231" y2="41257"/>
                        <a14:foregroundMark x1="45692" y1="6011" x2="45692" y2="6284"/>
                        <a14:foregroundMark x1="43538" y1="6557" x2="43538" y2="6557"/>
                        <a14:foregroundMark x1="41692" y1="9563" x2="41692" y2="9563"/>
                        <a14:foregroundMark x1="42769" y1="21585" x2="42769" y2="21585"/>
                        <a14:foregroundMark x1="40923" y1="10929" x2="40923" y2="10929"/>
                        <a14:foregroundMark x1="40308" y1="14481" x2="40308" y2="14481"/>
                        <a14:foregroundMark x1="40000" y1="17486" x2="40000" y2="17486"/>
                        <a14:foregroundMark x1="40615" y1="13115" x2="40615" y2="13115"/>
                        <a14:foregroundMark x1="39846" y1="18306" x2="39846" y2="18306"/>
                        <a14:foregroundMark x1="39692" y1="19126" x2="39692" y2="19126"/>
                        <a14:foregroundMark x1="39692" y1="22404" x2="39692" y2="22404"/>
                        <a14:foregroundMark x1="52769" y1="38251" x2="52769" y2="38251"/>
                        <a14:foregroundMark x1="53231" y1="42623" x2="53231" y2="42623"/>
                        <a14:foregroundMark x1="44462" y1="3552" x2="44462" y2="3552"/>
                        <a14:foregroundMark x1="54154" y1="43443" x2="54154" y2="43443"/>
                        <a14:foregroundMark x1="51538" y1="46448" x2="51538" y2="46448"/>
                        <a14:foregroundMark x1="53385" y1="46175" x2="53385" y2="46175"/>
                        <a14:foregroundMark x1="52308" y1="47541" x2="52308" y2="47541"/>
                        <a14:backgroundMark x1="41385" y1="19399" x2="41385" y2="19399"/>
                        <a14:backgroundMark x1="54308" y1="39891" x2="54308" y2="39891"/>
                        <a14:backgroundMark x1="44154" y1="4372" x2="44154" y2="4372"/>
                        <a14:backgroundMark x1="41385" y1="44262" x2="41385" y2="44262"/>
                        <a14:backgroundMark x1="43231" y1="45902" x2="43231" y2="45902"/>
                        <a14:backgroundMark x1="44462" y1="46995" x2="44462" y2="47268"/>
                        <a14:backgroundMark x1="41538" y1="39071" x2="41538" y2="39071"/>
                        <a14:backgroundMark x1="41692" y1="40710" x2="41692" y2="40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51" t="2913" r="41214" b="50960"/>
          <a:stretch/>
        </p:blipFill>
        <p:spPr>
          <a:xfrm>
            <a:off x="4320254" y="0"/>
            <a:ext cx="3236182" cy="42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8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36" y="609601"/>
            <a:ext cx="9585433" cy="5391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4" b="37917" l="57578" r="70391">
                        <a14:foregroundMark x1="63359" y1="32083" x2="66797" y2="35000"/>
                        <a14:foregroundMark x1="59609" y1="30000" x2="63359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0775" r="29572" b="61175"/>
          <a:stretch/>
        </p:blipFill>
        <p:spPr>
          <a:xfrm rot="509514">
            <a:off x="5694520" y="1408386"/>
            <a:ext cx="821894" cy="1008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35450" l="53393" r="70833">
                        <a14:foregroundMark x1="63214" y1="25079" x2="67738" y2="31005"/>
                        <a14:foregroundMark x1="63929" y1="33016" x2="65833" y2="33651"/>
                        <a14:foregroundMark x1="66250" y1="33651" x2="66250" y2="33651"/>
                        <a14:foregroundMark x1="55357" y1="33439" x2="55357" y2="33439"/>
                        <a14:foregroundMark x1="56548" y1="34392" x2="56548" y2="34392"/>
                        <a14:foregroundMark x1="68452" y1="32169" x2="64881" y2="34709"/>
                        <a14:backgroundMark x1="68869" y1="31534" x2="66012" y2="34709"/>
                        <a14:backgroundMark x1="54405" y1="31111" x2="56131" y2="33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82" t="6316" r="29154" b="63590"/>
          <a:stretch/>
        </p:blipFill>
        <p:spPr>
          <a:xfrm>
            <a:off x="3563007" y="536029"/>
            <a:ext cx="1217950" cy="116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39611" l="31667" r="55764">
                        <a14:foregroundMark x1="37153" y1="9722" x2="44583" y2="14389"/>
                        <a14:foregroundMark x1="34757" y1="26389" x2="32153" y2="37778"/>
                        <a14:foregroundMark x1="54306" y1="30444" x2="55035" y2="35444"/>
                        <a14:backgroundMark x1="34236" y1="26056" x2="33403" y2="29611"/>
                        <a14:backgroundMark x1="46563" y1="38278" x2="52118" y2="37778"/>
                        <a14:backgroundMark x1="36215" y1="34778" x2="37361" y2="37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35" t="4847" r="44232" b="60378"/>
          <a:stretch/>
        </p:blipFill>
        <p:spPr>
          <a:xfrm rot="547668">
            <a:off x="6625159" y="1771464"/>
            <a:ext cx="1016407" cy="9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64" y="472088"/>
            <a:ext cx="8908831" cy="59392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4" b="40556" l="57969" r="77969">
                        <a14:foregroundMark x1="62344" y1="26389" x2="72344" y2="35139"/>
                        <a14:foregroundMark x1="61953" y1="23750" x2="63359" y2="36667"/>
                        <a14:foregroundMark x1="59141" y1="19028" x2="58438" y2="25972"/>
                        <a14:foregroundMark x1="74609" y1="26389" x2="73750" y2="35000"/>
                        <a14:foregroundMark x1="61406" y1="35278" x2="70703" y2="37778"/>
                        <a14:foregroundMark x1="65234" y1="38333" x2="71797" y2="38472"/>
                        <a14:foregroundMark x1="73047" y1="32500" x2="73984" y2="26250"/>
                        <a14:backgroundMark x1="75313" y1="29583" x2="74688" y2="36806"/>
                        <a14:backgroundMark x1="73594" y1="25417" x2="73594" y2="32500"/>
                        <a14:backgroundMark x1="72734" y1="33333" x2="73750" y2="35694"/>
                        <a14:backgroundMark x1="60703" y1="34167" x2="65938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15" t="5758" r="22050" b="59487"/>
          <a:stretch/>
        </p:blipFill>
        <p:spPr>
          <a:xfrm>
            <a:off x="5307725" y="661273"/>
            <a:ext cx="1954924" cy="19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92" y="775079"/>
            <a:ext cx="6831765" cy="5586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40000" l="38938" r="56125">
                        <a14:foregroundMark x1="44188" y1="7333" x2="44188" y2="7333"/>
                        <a14:foregroundMark x1="39688" y1="27667" x2="39688" y2="27667"/>
                        <a14:foregroundMark x1="40063" y1="12444" x2="40063" y2="12444"/>
                        <a14:foregroundMark x1="41500" y1="25000" x2="41500" y2="25000"/>
                        <a14:foregroundMark x1="40250" y1="28667" x2="40250" y2="28667"/>
                        <a14:foregroundMark x1="43750" y1="37667" x2="49250" y2="38556"/>
                        <a14:foregroundMark x1="50563" y1="21444" x2="50563" y2="21444"/>
                        <a14:backgroundMark x1="42000" y1="36667" x2="43688" y2="38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6" t="1568" r="43610" b="60618"/>
          <a:stretch/>
        </p:blipFill>
        <p:spPr>
          <a:xfrm rot="439705">
            <a:off x="4699819" y="217580"/>
            <a:ext cx="3696929" cy="44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1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77" y="522885"/>
            <a:ext cx="8583562" cy="5722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40278" l="57344" r="73750">
                        <a14:foregroundMark x1="67500" y1="11250" x2="70703" y2="22083"/>
                        <a14:foregroundMark x1="70469" y1="26111" x2="70469" y2="26111"/>
                        <a14:foregroundMark x1="59766" y1="10972" x2="65078" y2="11944"/>
                        <a14:foregroundMark x1="67109" y1="25000" x2="67109" y2="25000"/>
                        <a14:foregroundMark x1="61016" y1="32500" x2="61016" y2="32500"/>
                        <a14:foregroundMark x1="64063" y1="6806" x2="66641" y2="6806"/>
                        <a14:foregroundMark x1="67500" y1="6528" x2="69219" y2="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087" t="5909" r="24731" b="59683"/>
          <a:stretch/>
        </p:blipFill>
        <p:spPr>
          <a:xfrm>
            <a:off x="4109884" y="698566"/>
            <a:ext cx="2077733" cy="22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</Words>
  <Application>Microsoft Macintosh PowerPoint</Application>
  <PresentationFormat>Widescreen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2018-03-07T15:04:07Z</dcterms:created>
  <dcterms:modified xsi:type="dcterms:W3CDTF">2019-07-07T13:23:27Z</dcterms:modified>
</cp:coreProperties>
</file>